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Picture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5560"/>
            <a:ext cx="12192000" cy="67868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"/>
            <a:ext cx="12192000" cy="68497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15"/>
            <a:ext cx="12192000" cy="68211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655"/>
            <a:ext cx="12192000" cy="67900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670"/>
            <a:ext cx="12192000" cy="68040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115"/>
            <a:ext cx="12192000" cy="67957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940"/>
            <a:ext cx="12192000" cy="68021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45"/>
            <a:ext cx="12192000" cy="68491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12192000" cy="68383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" y="0"/>
            <a:ext cx="120815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255"/>
            <a:ext cx="12192000" cy="68408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450"/>
            <a:ext cx="12192000" cy="6768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225"/>
            <a:ext cx="12192000" cy="68129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12192000" cy="68383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495"/>
            <a:ext cx="12192000" cy="68110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685"/>
            <a:ext cx="12192000" cy="68179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" y="0"/>
            <a:ext cx="120929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0"/>
            <a:ext cx="1209738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Nimbus Roman No9 L</vt:lpstr>
      <vt:lpstr>Arial Black</vt:lpstr>
      <vt:lpstr>Microsoft YaHei</vt:lpstr>
      <vt:lpstr>Droid Sans Fallback</vt:lpstr>
      <vt:lpstr>Arial Unicode MS</vt:lpstr>
      <vt:lpstr>SimSun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kk</cp:lastModifiedBy>
  <cp:revision>7</cp:revision>
  <dcterms:created xsi:type="dcterms:W3CDTF">2022-10-14T12:30:29Z</dcterms:created>
  <dcterms:modified xsi:type="dcterms:W3CDTF">2022-10-14T12:30:29Z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1033-11.1.0.11664</vt:lpwstr>
  </property>
  <property fmtid="{D5CDD505-2E9C-101B-9397-08002B2CF9AE}" pid="3" name="ICV">
    <vt:lpwstr/>
  </property>
</Properties>
</file>